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105156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E5E"/>
    <a:srgbClr val="9C3587"/>
    <a:srgbClr val="FB8500"/>
    <a:srgbClr val="00B4D8"/>
    <a:srgbClr val="FD3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/>
    <p:restoredTop sz="94761"/>
  </p:normalViewPr>
  <p:slideViewPr>
    <p:cSldViewPr snapToGrid="0">
      <p:cViewPr varScale="1">
        <p:scale>
          <a:sx n="102" d="100"/>
          <a:sy n="102" d="100"/>
        </p:scale>
        <p:origin x="1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122363"/>
            <a:ext cx="893826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4450" y="3602038"/>
            <a:ext cx="78867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599-C991-F945-8118-10BA9371142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86B10-17D6-7545-AC27-1B056929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8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599-C991-F945-8118-10BA9371142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86B10-17D6-7545-AC27-1B056929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22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25227" y="365125"/>
            <a:ext cx="226742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2948" y="365125"/>
            <a:ext cx="667083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599-C991-F945-8118-10BA9371142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86B10-17D6-7545-AC27-1B056929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3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599-C991-F945-8118-10BA9371142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86B10-17D6-7545-AC27-1B056929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42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471" y="1709740"/>
            <a:ext cx="906970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471" y="4589465"/>
            <a:ext cx="906970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599-C991-F945-8118-10BA9371142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86B10-17D6-7545-AC27-1B056929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1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948" y="1825625"/>
            <a:ext cx="446913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23523" y="1825625"/>
            <a:ext cx="446913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599-C991-F945-8118-10BA9371142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86B10-17D6-7545-AC27-1B056929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16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317" y="365126"/>
            <a:ext cx="906970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4318" y="1681163"/>
            <a:ext cx="44485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4318" y="2505075"/>
            <a:ext cx="44485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23523" y="1681163"/>
            <a:ext cx="44705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23523" y="2505075"/>
            <a:ext cx="447050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599-C991-F945-8118-10BA9371142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86B10-17D6-7545-AC27-1B056929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0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599-C991-F945-8118-10BA9371142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86B10-17D6-7545-AC27-1B056929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3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599-C991-F945-8118-10BA9371142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86B10-17D6-7545-AC27-1B056929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73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317" y="457200"/>
            <a:ext cx="339155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99" y="987426"/>
            <a:ext cx="532352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4317" y="2057400"/>
            <a:ext cx="339155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599-C991-F945-8118-10BA9371142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86B10-17D6-7545-AC27-1B056929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15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317" y="457200"/>
            <a:ext cx="339155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0499" y="987426"/>
            <a:ext cx="532352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4317" y="2057400"/>
            <a:ext cx="339155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0599-C991-F945-8118-10BA9371142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86B10-17D6-7545-AC27-1B056929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5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2948" y="365126"/>
            <a:ext cx="90697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948" y="1825625"/>
            <a:ext cx="90697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2947" y="6356352"/>
            <a:ext cx="23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F00599-C991-F945-8118-10BA9371142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3293" y="6356352"/>
            <a:ext cx="35490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6643" y="6356352"/>
            <a:ext cx="2366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686B10-17D6-7545-AC27-1B0569298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05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A white molecule with black and blue objects&#10;&#10;Description automatically generated with medium confidence">
            <a:extLst>
              <a:ext uri="{FF2B5EF4-FFF2-40B4-BE49-F238E27FC236}">
                <a16:creationId xmlns:a16="http://schemas.microsoft.com/office/drawing/2014/main" id="{278E889E-C6AD-29F0-5F09-7B346C801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75" b="99129" l="4779" r="93015">
                        <a14:foregroundMark x1="33456" y1="21951" x2="26618" y2="20819"/>
                        <a14:foregroundMark x1="26618" y1="20819" x2="16912" y2="31882"/>
                        <a14:foregroundMark x1="16912" y1="31882" x2="10882" y2="35366"/>
                        <a14:foregroundMark x1="10882" y1="35366" x2="8162" y2="41899"/>
                        <a14:foregroundMark x1="8162" y1="41899" x2="8603" y2="52875"/>
                        <a14:foregroundMark x1="8603" y1="52875" x2="6103" y2="59843"/>
                        <a14:foregroundMark x1="6103" y1="59843" x2="7794" y2="67770"/>
                        <a14:foregroundMark x1="7794" y1="67770" x2="13309" y2="75174"/>
                        <a14:foregroundMark x1="13309" y1="75174" x2="10662" y2="90679"/>
                        <a14:foregroundMark x1="10662" y1="90679" x2="6985" y2="97125"/>
                        <a14:foregroundMark x1="6985" y1="97125" x2="15662" y2="99652"/>
                        <a14:foregroundMark x1="15662" y1="99652" x2="28015" y2="98258"/>
                        <a14:foregroundMark x1="28015" y1="98258" x2="34779" y2="99129"/>
                        <a14:foregroundMark x1="34779" y1="99129" x2="59191" y2="98780"/>
                        <a14:foregroundMark x1="59191" y1="98780" x2="73897" y2="99826"/>
                        <a14:foregroundMark x1="73897" y1="99826" x2="82500" y2="96777"/>
                        <a14:foregroundMark x1="82500" y1="96777" x2="91029" y2="82840"/>
                        <a14:foregroundMark x1="91029" y1="82840" x2="92574" y2="74564"/>
                        <a14:foregroundMark x1="92574" y1="74564" x2="87426" y2="68467"/>
                        <a14:foregroundMark x1="87426" y1="68467" x2="89044" y2="60105"/>
                        <a14:foregroundMark x1="89044" y1="60105" x2="81176" y2="27700"/>
                        <a14:foregroundMark x1="81176" y1="27700" x2="74706" y2="22648"/>
                        <a14:foregroundMark x1="74706" y1="22648" x2="67132" y2="22735"/>
                        <a14:foregroundMark x1="67132" y1="22735" x2="56397" y2="5575"/>
                        <a14:foregroundMark x1="56397" y1="5575" x2="51544" y2="11237"/>
                        <a14:foregroundMark x1="51544" y1="11237" x2="45515" y2="14634"/>
                        <a14:foregroundMark x1="45515" y1="14634" x2="39485" y2="12631"/>
                        <a14:foregroundMark x1="39485" y1="12631" x2="32500" y2="15679"/>
                        <a14:foregroundMark x1="32500" y1="15679" x2="32647" y2="21951"/>
                        <a14:foregroundMark x1="21544" y1="73693" x2="13750" y2="76394"/>
                        <a14:foregroundMark x1="13750" y1="76394" x2="12868" y2="86760"/>
                        <a14:foregroundMark x1="12868" y1="86760" x2="9853" y2="94164"/>
                        <a14:foregroundMark x1="9853" y1="94164" x2="17426" y2="99216"/>
                        <a14:foregroundMark x1="17426" y1="99216" x2="33088" y2="92422"/>
                        <a14:foregroundMark x1="33088" y1="92422" x2="40882" y2="85453"/>
                        <a14:foregroundMark x1="40882" y1="85453" x2="41471" y2="77439"/>
                        <a14:foregroundMark x1="41471" y1="77439" x2="39338" y2="68902"/>
                        <a14:foregroundMark x1="39338" y1="68902" x2="39118" y2="68554"/>
                        <a14:foregroundMark x1="49853" y1="74477" x2="45956" y2="86847"/>
                        <a14:foregroundMark x1="45956" y1="86847" x2="54926" y2="99129"/>
                        <a14:foregroundMark x1="54926" y1="99129" x2="74779" y2="93554"/>
                        <a14:foregroundMark x1="74779" y1="93554" x2="77500" y2="83624"/>
                        <a14:foregroundMark x1="77500" y1="83624" x2="76838" y2="75958"/>
                        <a14:foregroundMark x1="76838" y1="75958" x2="76029" y2="75000"/>
                        <a14:foregroundMark x1="60662" y1="97561" x2="78015" y2="98693"/>
                        <a14:foregroundMark x1="78015" y1="98693" x2="84118" y2="95819"/>
                        <a14:foregroundMark x1="84118" y1="95819" x2="84191" y2="95470"/>
                        <a14:foregroundMark x1="62794" y1="31707" x2="56029" y2="35976"/>
                        <a14:foregroundMark x1="56029" y1="35976" x2="56176" y2="44948"/>
                        <a14:foregroundMark x1="56176" y1="44948" x2="74853" y2="58885"/>
                        <a14:foregroundMark x1="74853" y1="58885" x2="81471" y2="56446"/>
                        <a14:foregroundMark x1="81471" y1="56446" x2="82132" y2="43641"/>
                        <a14:foregroundMark x1="82132" y1="43641" x2="79926" y2="36847"/>
                        <a14:foregroundMark x1="79926" y1="36847" x2="74779" y2="31882"/>
                        <a14:foregroundMark x1="74779" y1="31882" x2="59853" y2="31533"/>
                        <a14:foregroundMark x1="65809" y1="35889" x2="63235" y2="47038"/>
                        <a14:foregroundMark x1="63235" y1="47038" x2="72132" y2="50087"/>
                        <a14:foregroundMark x1="72132" y1="50087" x2="77426" y2="41725"/>
                        <a14:foregroundMark x1="77426" y1="41725" x2="74485" y2="31794"/>
                        <a14:foregroundMark x1="74485" y1="31794" x2="59853" y2="33972"/>
                        <a14:foregroundMark x1="22794" y1="43554" x2="23750" y2="53310"/>
                        <a14:foregroundMark x1="23750" y1="53310" x2="33897" y2="56620"/>
                        <a14:foregroundMark x1="33897" y1="56620" x2="33824" y2="44861"/>
                        <a14:foregroundMark x1="33824" y1="44861" x2="24926" y2="43118"/>
                        <a14:foregroundMark x1="36691" y1="22735" x2="22868" y2="34233"/>
                        <a14:foregroundMark x1="22868" y1="34233" x2="26691" y2="41899"/>
                        <a14:foregroundMark x1="26691" y1="41899" x2="32941" y2="42944"/>
                        <a14:foregroundMark x1="32941" y1="42944" x2="40221" y2="38066"/>
                        <a14:foregroundMark x1="40221" y1="38066" x2="43456" y2="31010"/>
                        <a14:foregroundMark x1="43456" y1="31010" x2="39706" y2="20209"/>
                        <a14:foregroundMark x1="39706" y1="20209" x2="39706" y2="20209"/>
                        <a14:foregroundMark x1="66471" y1="35889" x2="61324" y2="41725"/>
                        <a14:foregroundMark x1="61324" y1="41725" x2="67868" y2="46516"/>
                        <a14:foregroundMark x1="67868" y1="46516" x2="71471" y2="40244"/>
                        <a14:foregroundMark x1="71471" y1="40244" x2="68309" y2="34059"/>
                        <a14:foregroundMark x1="68309" y1="34059" x2="64559" y2="32666"/>
                        <a14:foregroundMark x1="37941" y1="22300" x2="33897" y2="23868"/>
                        <a14:foregroundMark x1="34559" y1="24477" x2="35221" y2="21777"/>
                        <a14:foregroundMark x1="36544" y1="25174" x2="33162" y2="25436"/>
                        <a14:foregroundMark x1="5882" y1="58798" x2="7279" y2="66812"/>
                        <a14:foregroundMark x1="7279" y1="66812" x2="9118" y2="65854"/>
                        <a14:foregroundMark x1="8309" y1="97561" x2="23676" y2="99477"/>
                        <a14:foregroundMark x1="23676" y1="99477" x2="39485" y2="98693"/>
                        <a14:foregroundMark x1="39485" y1="98693" x2="56691" y2="99739"/>
                        <a14:foregroundMark x1="56691" y1="99739" x2="66324" y2="99042"/>
                        <a14:foregroundMark x1="66324" y1="99042" x2="72868" y2="99826"/>
                        <a14:foregroundMark x1="72868" y1="99826" x2="79338" y2="99477"/>
                        <a14:foregroundMark x1="79338" y1="99477" x2="82574" y2="94686"/>
                        <a14:foregroundMark x1="88750" y1="51916" x2="90147" y2="56098"/>
                        <a14:foregroundMark x1="92426" y1="72735" x2="93088" y2="72735"/>
                        <a14:foregroundMark x1="51176" y1="10540" x2="56618" y2="6707"/>
                        <a14:foregroundMark x1="56618" y1="6707" x2="58603" y2="7404"/>
                        <a14:foregroundMark x1="5735" y1="59408" x2="8015" y2="66376"/>
                        <a14:foregroundMark x1="8015" y1="66376" x2="8309" y2="66638"/>
                        <a14:foregroundMark x1="4926" y1="60540" x2="4779" y2="59756"/>
                        <a14:foregroundMark x1="26985" y1="44077" x2="19926" y2="44774"/>
                        <a14:foregroundMark x1="19926" y1="44774" x2="19191" y2="54965"/>
                        <a14:foregroundMark x1="19191" y1="54965" x2="26471" y2="59059"/>
                        <a14:foregroundMark x1="26471" y1="59059" x2="38309" y2="59408"/>
                        <a14:foregroundMark x1="38309" y1="59408" x2="46765" y2="54181"/>
                        <a14:foregroundMark x1="46765" y1="54181" x2="51691" y2="43641"/>
                        <a14:foregroundMark x1="51691" y1="43641" x2="50294" y2="32753"/>
                        <a14:foregroundMark x1="50294" y1="32753" x2="46471" y2="24216"/>
                        <a14:foregroundMark x1="46471" y1="24216" x2="39926" y2="16289"/>
                        <a14:foregroundMark x1="39926" y1="16289" x2="32132" y2="17944"/>
                        <a14:foregroundMark x1="32132" y1="17944" x2="27647" y2="32666"/>
                        <a14:foregroundMark x1="27647" y1="32666" x2="21765" y2="40418"/>
                        <a14:foregroundMark x1="21765" y1="40418" x2="19412" y2="48868"/>
                        <a14:foregroundMark x1="19412" y1="48868" x2="22353" y2="53484"/>
                        <a14:foregroundMark x1="26544" y1="41986" x2="25956" y2="49739"/>
                        <a14:foregroundMark x1="25956" y1="49739" x2="32132" y2="58275"/>
                        <a14:foregroundMark x1="32132" y1="58275" x2="39412" y2="59495"/>
                        <a14:foregroundMark x1="39412" y1="59495" x2="47059" y2="55401"/>
                        <a14:foregroundMark x1="47059" y1="55401" x2="48088" y2="41289"/>
                        <a14:foregroundMark x1="48088" y1="41289" x2="42647" y2="31707"/>
                        <a14:foregroundMark x1="42647" y1="31707" x2="26912" y2="31533"/>
                        <a14:foregroundMark x1="26912" y1="31533" x2="23897" y2="41812"/>
                        <a14:foregroundMark x1="23897" y1="41812" x2="37868" y2="37195"/>
                        <a14:foregroundMark x1="37868" y1="37195" x2="33162" y2="52178"/>
                        <a14:foregroundMark x1="33162" y1="52178" x2="42353" y2="39547"/>
                        <a14:foregroundMark x1="42353" y1="39547" x2="34118" y2="52613"/>
                        <a14:foregroundMark x1="34118" y1="52613" x2="43603" y2="45296"/>
                        <a14:foregroundMark x1="43603" y1="45296" x2="43603" y2="52700"/>
                        <a14:foregroundMark x1="43603" y1="52700" x2="43603" y2="52700"/>
                        <a14:foregroundMark x1="30882" y1="33449" x2="37574" y2="34843"/>
                        <a14:foregroundMark x1="37574" y1="34843" x2="39632" y2="27875"/>
                        <a14:foregroundMark x1="39632" y1="27875" x2="31544" y2="30052"/>
                        <a14:foregroundMark x1="31544" y1="30052" x2="25956" y2="37021"/>
                        <a14:foregroundMark x1="25956" y1="37021" x2="39632" y2="32491"/>
                        <a14:foregroundMark x1="39632" y1="32491" x2="41912" y2="25523"/>
                        <a14:foregroundMark x1="41912" y1="25523" x2="32206" y2="24826"/>
                        <a14:foregroundMark x1="32206" y1="24826" x2="29412" y2="35366"/>
                        <a14:foregroundMark x1="29412" y1="35366" x2="40882" y2="26829"/>
                        <a14:foregroundMark x1="40882" y1="26829" x2="34265" y2="23780"/>
                        <a14:foregroundMark x1="34265" y1="23780" x2="30294" y2="29791"/>
                        <a14:foregroundMark x1="30294" y1="29791" x2="33162" y2="37979"/>
                        <a14:foregroundMark x1="33162" y1="37979" x2="42279" y2="32491"/>
                        <a14:foregroundMark x1="42279" y1="32491" x2="33971" y2="34669"/>
                        <a14:foregroundMark x1="33971" y1="34669" x2="29485" y2="40679"/>
                        <a14:foregroundMark x1="29485" y1="40679" x2="34632" y2="33449"/>
                        <a14:foregroundMark x1="34632" y1="33449" x2="35735" y2="24303"/>
                        <a14:foregroundMark x1="35735" y1="24303" x2="26618" y2="36063"/>
                        <a14:foregroundMark x1="26618" y1="36063" x2="32500" y2="33188"/>
                        <a14:foregroundMark x1="32500" y1="33188" x2="19191" y2="64460"/>
                        <a14:foregroundMark x1="19191" y1="64460" x2="30882" y2="40854"/>
                        <a14:foregroundMark x1="30882" y1="40854" x2="22721" y2="51307"/>
                        <a14:foregroundMark x1="22721" y1="51307" x2="22721" y2="42944"/>
                        <a14:foregroundMark x1="22721" y1="42944" x2="25662" y2="31272"/>
                        <a14:foregroundMark x1="25662" y1="31272" x2="21765" y2="39024"/>
                        <a14:foregroundMark x1="21765" y1="39024" x2="34779" y2="24477"/>
                        <a14:foregroundMark x1="34779" y1="24477" x2="26250" y2="51394"/>
                        <a14:foregroundMark x1="26250" y1="51394" x2="41912" y2="42247"/>
                        <a14:foregroundMark x1="41912" y1="42247" x2="44926" y2="55139"/>
                        <a14:foregroundMark x1="44926" y1="55139" x2="44926" y2="563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3658" y="400834"/>
            <a:ext cx="3661942" cy="3091109"/>
          </a:xfrm>
          <a:prstGeom prst="rect">
            <a:avLst/>
          </a:prstGeom>
        </p:spPr>
      </p:pic>
      <p:pic>
        <p:nvPicPr>
          <p:cNvPr id="43" name="Picture 42" descr="A white object with many colored dots&#10;&#10;Description automatically generated with medium confidence">
            <a:extLst>
              <a:ext uri="{FF2B5EF4-FFF2-40B4-BE49-F238E27FC236}">
                <a16:creationId xmlns:a16="http://schemas.microsoft.com/office/drawing/2014/main" id="{A88615E1-A74E-DFC6-1A46-F298A39E2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183" b="89642" l="7430" r="86647">
                        <a14:foregroundMark x1="41767" y1="76460" x2="34438" y2="73446"/>
                        <a14:foregroundMark x1="34438" y1="73446" x2="24900" y2="73635"/>
                        <a14:foregroundMark x1="24900" y1="73635" x2="20984" y2="66102"/>
                        <a14:foregroundMark x1="20984" y1="66102" x2="26908" y2="60452"/>
                        <a14:foregroundMark x1="26908" y1="60452" x2="37651" y2="58286"/>
                        <a14:foregroundMark x1="37651" y1="58286" x2="49598" y2="59228"/>
                        <a14:foregroundMark x1="49598" y1="59228" x2="65863" y2="57721"/>
                        <a14:foregroundMark x1="65863" y1="57721" x2="71386" y2="64313"/>
                        <a14:foregroundMark x1="71386" y1="64313" x2="70683" y2="73446"/>
                        <a14:foregroundMark x1="70683" y1="73446" x2="65462" y2="79096"/>
                        <a14:foregroundMark x1="65462" y1="79096" x2="62450" y2="86158"/>
                        <a14:foregroundMark x1="62450" y1="86158" x2="54719" y2="86347"/>
                        <a14:foregroundMark x1="54719" y1="86347" x2="48996" y2="80508"/>
                        <a14:foregroundMark x1="48996" y1="80508" x2="47490" y2="77495"/>
                        <a14:foregroundMark x1="54819" y1="87194" x2="59337" y2="87006"/>
                        <a14:foregroundMark x1="80522" y1="62524" x2="87952" y2="59605"/>
                        <a14:foregroundMark x1="87952" y1="59605" x2="84438" y2="42938"/>
                        <a14:foregroundMark x1="84438" y1="42938" x2="77610" y2="39831"/>
                        <a14:foregroundMark x1="77610" y1="39831" x2="73193" y2="41337"/>
                        <a14:foregroundMark x1="60542" y1="15913" x2="54317" y2="11676"/>
                        <a14:foregroundMark x1="54317" y1="11676" x2="46285" y2="10169"/>
                        <a14:foregroundMark x1="46285" y1="10169" x2="40562" y2="14972"/>
                        <a14:foregroundMark x1="40562" y1="14972" x2="40562" y2="14972"/>
                        <a14:foregroundMark x1="70482" y1="19962" x2="72791" y2="13183"/>
                        <a14:foregroundMark x1="72791" y1="13183" x2="79920" y2="15913"/>
                        <a14:foregroundMark x1="79920" y1="15913" x2="79920" y2="16196"/>
                        <a14:foregroundMark x1="82932" y1="18644" x2="83333" y2="21281"/>
                        <a14:foregroundMark x1="85141" y1="20339" x2="83133" y2="18079"/>
                        <a14:foregroundMark x1="47289" y1="70621" x2="39357" y2="76271"/>
                        <a14:foregroundMark x1="39357" y1="76271" x2="28012" y2="70810"/>
                        <a14:foregroundMark x1="28012" y1="70810" x2="20181" y2="70527"/>
                        <a14:foregroundMark x1="20181" y1="70527" x2="12249" y2="42090"/>
                        <a14:foregroundMark x1="12249" y1="42090" x2="6526" y2="36629"/>
                        <a14:foregroundMark x1="6526" y1="36629" x2="11245" y2="30132"/>
                        <a14:foregroundMark x1="11245" y1="30132" x2="18876" y2="29567"/>
                        <a14:foregroundMark x1="18876" y1="29567" x2="40763" y2="14407"/>
                        <a14:foregroundMark x1="40763" y1="14407" x2="51004" y2="17891"/>
                        <a14:foregroundMark x1="51004" y1="17891" x2="63253" y2="16008"/>
                        <a14:foregroundMark x1="63253" y1="16008" x2="72691" y2="16478"/>
                        <a14:foregroundMark x1="72691" y1="16478" x2="79719" y2="19774"/>
                        <a14:foregroundMark x1="79719" y1="19774" x2="78213" y2="28719"/>
                        <a14:foregroundMark x1="78213" y1="28719" x2="82028" y2="34934"/>
                        <a14:foregroundMark x1="82028" y1="34934" x2="82229" y2="42279"/>
                        <a14:foregroundMark x1="82229" y1="42279" x2="85141" y2="50377"/>
                        <a14:foregroundMark x1="85141" y1="50377" x2="82129" y2="68173"/>
                        <a14:foregroundMark x1="82129" y1="68173" x2="70281" y2="75330"/>
                        <a14:foregroundMark x1="9036" y1="45009" x2="4116" y2="39266"/>
                        <a14:foregroundMark x1="4116" y1="39266" x2="7430" y2="32109"/>
                        <a14:foregroundMark x1="7430" y1="32109" x2="10241" y2="32768"/>
                        <a14:foregroundMark x1="66466" y1="46704" x2="72189" y2="51507"/>
                        <a14:foregroundMark x1="72189" y1="51507" x2="63956" y2="46139"/>
                        <a14:foregroundMark x1="86647" y1="56591" x2="85944" y2="59510"/>
                        <a14:foregroundMark x1="56827" y1="89454" x2="59137" y2="89642"/>
                      </a14:backgroundRemoval>
                    </a14:imgEffect>
                  </a14:imgLayer>
                </a14:imgProps>
              </a:ext>
            </a:extLst>
          </a:blip>
          <a:srcRect l="4497" t="8068" r="8558" b="8533"/>
          <a:stretch/>
        </p:blipFill>
        <p:spPr>
          <a:xfrm>
            <a:off x="1553228" y="62630"/>
            <a:ext cx="1200212" cy="1227552"/>
          </a:xfrm>
          <a:prstGeom prst="rect">
            <a:avLst/>
          </a:prstGeom>
        </p:spPr>
      </p:pic>
      <p:pic>
        <p:nvPicPr>
          <p:cNvPr id="3" name="Picture 2" descr="A white object with black and blue objects&#10;&#10;Description automatically generated with medium confidence">
            <a:extLst>
              <a:ext uri="{FF2B5EF4-FFF2-40B4-BE49-F238E27FC236}">
                <a16:creationId xmlns:a16="http://schemas.microsoft.com/office/drawing/2014/main" id="{15749415-E74D-6856-81CF-B67C10E861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047" b="97280" l="7482" r="92043">
                        <a14:foregroundMark x1="35986" y1="25130" x2="27435" y2="28756"/>
                        <a14:foregroundMark x1="27435" y1="28756" x2="19952" y2="35233"/>
                        <a14:foregroundMark x1="19952" y1="35233" x2="21378" y2="45337"/>
                        <a14:foregroundMark x1="21378" y1="45337" x2="12589" y2="64637"/>
                        <a14:foregroundMark x1="12589" y1="64637" x2="15796" y2="85233"/>
                        <a14:foregroundMark x1="15796" y1="85233" x2="9739" y2="93782"/>
                        <a14:foregroundMark x1="9739" y1="93782" x2="18646" y2="98964"/>
                        <a14:foregroundMark x1="18646" y1="98964" x2="40380" y2="97927"/>
                        <a14:foregroundMark x1="40380" y1="97927" x2="68765" y2="99741"/>
                        <a14:foregroundMark x1="68765" y1="99741" x2="78147" y2="97150"/>
                        <a14:foregroundMark x1="78147" y1="97150" x2="82898" y2="88083"/>
                        <a14:foregroundMark x1="82898" y1="88083" x2="85154" y2="78238"/>
                        <a14:foregroundMark x1="85154" y1="78238" x2="91568" y2="70855"/>
                        <a14:foregroundMark x1="91568" y1="70855" x2="86936" y2="50777"/>
                        <a14:foregroundMark x1="86936" y1="50777" x2="78741" y2="43782"/>
                        <a14:foregroundMark x1="78741" y1="43782" x2="79691" y2="33420"/>
                        <a14:foregroundMark x1="79691" y1="33420" x2="67340" y2="16451"/>
                        <a14:foregroundMark x1="67340" y1="16451" x2="73278" y2="24093"/>
                        <a14:foregroundMark x1="73278" y1="24093" x2="66627" y2="16969"/>
                        <a14:foregroundMark x1="66627" y1="16969" x2="58551" y2="12047"/>
                        <a14:foregroundMark x1="58551" y1="12047" x2="51544" y2="18912"/>
                        <a14:foregroundMark x1="51544" y1="18912" x2="33967" y2="26554"/>
                        <a14:foregroundMark x1="33967" y1="26554" x2="34086" y2="31606"/>
                        <a14:foregroundMark x1="50000" y1="47150" x2="45131" y2="57254"/>
                        <a14:foregroundMark x1="45131" y1="57254" x2="35511" y2="61917"/>
                        <a14:foregroundMark x1="35511" y1="61917" x2="40974" y2="70078"/>
                        <a14:foregroundMark x1="40974" y1="70078" x2="50119" y2="72021"/>
                        <a14:foregroundMark x1="50119" y1="72021" x2="57838" y2="65285"/>
                        <a14:foregroundMark x1="57838" y1="65285" x2="62114" y2="55440"/>
                        <a14:foregroundMark x1="62114" y1="55440" x2="56888" y2="45078"/>
                        <a14:foregroundMark x1="56888" y1="45078" x2="56888" y2="45078"/>
                        <a14:foregroundMark x1="64252" y1="49482" x2="58314" y2="66839"/>
                        <a14:foregroundMark x1="58314" y1="66839" x2="64014" y2="76425"/>
                        <a14:foregroundMark x1="64014" y1="76425" x2="75059" y2="78109"/>
                        <a14:foregroundMark x1="75059" y1="78109" x2="92043" y2="67876"/>
                        <a14:foregroundMark x1="92043" y1="67876" x2="75653" y2="48057"/>
                        <a14:foregroundMark x1="75653" y1="48057" x2="68052" y2="44560"/>
                        <a14:foregroundMark x1="48575" y1="76425" x2="46912" y2="87306"/>
                        <a14:foregroundMark x1="46912" y1="87306" x2="50713" y2="97409"/>
                        <a14:foregroundMark x1="50713" y1="97409" x2="61401" y2="97409"/>
                        <a14:foregroundMark x1="61401" y1="97409" x2="69121" y2="84845"/>
                        <a14:foregroundMark x1="69121" y1="84845" x2="59739" y2="77202"/>
                        <a14:foregroundMark x1="59739" y1="77202" x2="48337" y2="74870"/>
                        <a14:foregroundMark x1="48337" y1="74870" x2="48337" y2="74870"/>
                        <a14:foregroundMark x1="14371" y1="86010" x2="8432" y2="93782"/>
                        <a14:foregroundMark x1="8432" y1="93782" x2="13895" y2="85881"/>
                        <a14:foregroundMark x1="13895" y1="85881" x2="13658" y2="83679"/>
                        <a14:foregroundMark x1="12233" y1="74611" x2="15558" y2="79534"/>
                        <a14:foregroundMark x1="15558" y1="79016" x2="15558" y2="79016"/>
                        <a14:foregroundMark x1="11520" y1="75130" x2="12708" y2="78756"/>
                        <a14:foregroundMark x1="7957" y1="94041" x2="7482" y2="94041"/>
                        <a14:foregroundMark x1="37173" y1="24611" x2="42874" y2="21762"/>
                        <a14:foregroundMark x1="39786" y1="22539" x2="37173" y2="23057"/>
                      </a14:backgroundRemoval>
                    </a14:imgEffect>
                  </a14:imgLayer>
                </a14:imgProps>
              </a:ext>
            </a:extLst>
          </a:blip>
          <a:srcRect l="7720" t="6477" r="3206" b="5087"/>
          <a:stretch/>
        </p:blipFill>
        <p:spPr>
          <a:xfrm>
            <a:off x="2095500" y="1130300"/>
            <a:ext cx="3153013" cy="287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B235E8-5D0D-36CB-9CD7-7093053F4BF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220"/>
          <a:stretch/>
        </p:blipFill>
        <p:spPr>
          <a:xfrm>
            <a:off x="45406" y="4456953"/>
            <a:ext cx="1480738" cy="23435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BCDEF9-9074-9166-FD8B-E933EA4BBD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28" b="99419" l="9774" r="90038">
                        <a14:foregroundMark x1="12218" y1="60698" x2="7331" y2="67674"/>
                        <a14:foregroundMark x1="7331" y1="67674" x2="15602" y2="72791"/>
                        <a14:foregroundMark x1="15602" y1="72791" x2="21711" y2="80698"/>
                        <a14:foregroundMark x1="21711" y1="80698" x2="14662" y2="76047"/>
                        <a14:foregroundMark x1="14662" y1="76047" x2="23684" y2="84884"/>
                        <a14:foregroundMark x1="23684" y1="84884" x2="19925" y2="94070"/>
                        <a14:foregroundMark x1="19925" y1="94070" x2="25940" y2="99419"/>
                        <a14:foregroundMark x1="25940" y1="99419" x2="42387" y2="97326"/>
                        <a14:foregroundMark x1="42387" y1="97326" x2="78571" y2="99419"/>
                        <a14:foregroundMark x1="78571" y1="99419" x2="88346" y2="80930"/>
                        <a14:foregroundMark x1="88346" y1="80930" x2="83741" y2="72907"/>
                        <a14:foregroundMark x1="83741" y1="72907" x2="78289" y2="71395"/>
                        <a14:foregroundMark x1="56767" y1="90349" x2="61278" y2="97791"/>
                        <a14:foregroundMark x1="61278" y1="97791" x2="57331" y2="90349"/>
                        <a14:foregroundMark x1="57331" y1="90349" x2="54793" y2="89651"/>
                        <a14:foregroundMark x1="44925" y1="18023" x2="49154" y2="9302"/>
                        <a14:foregroundMark x1="49154" y1="9302" x2="54699" y2="3837"/>
                        <a14:foregroundMark x1="54699" y1="3837" x2="60338" y2="9419"/>
                        <a14:foregroundMark x1="60338" y1="9419" x2="68139" y2="6744"/>
                        <a14:foregroundMark x1="68139" y1="6744" x2="70113" y2="16047"/>
                        <a14:foregroundMark x1="70113" y1="16047" x2="69267" y2="28953"/>
                        <a14:foregroundMark x1="90038" y1="83605" x2="88158" y2="758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8408" y="4177907"/>
            <a:ext cx="3332234" cy="26933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3A954C-5772-D11C-5E63-15018A7226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943" b="99324" l="3371" r="89888">
                        <a14:foregroundMark x1="10534" y1="36486" x2="11096" y2="28125"/>
                        <a14:foregroundMark x1="11096" y1="28125" x2="562" y2="24324"/>
                        <a14:foregroundMark x1="562" y1="24324" x2="7444" y2="18412"/>
                        <a14:foregroundMark x1="7444" y1="18412" x2="20646" y2="14527"/>
                        <a14:foregroundMark x1="20646" y1="14527" x2="25000" y2="7686"/>
                        <a14:foregroundMark x1="25000" y1="7686" x2="36798" y2="7179"/>
                        <a14:foregroundMark x1="36798" y1="7179" x2="48736" y2="7432"/>
                        <a14:foregroundMark x1="48736" y1="7432" x2="60112" y2="4054"/>
                        <a14:foregroundMark x1="60112" y1="4054" x2="70506" y2="7264"/>
                        <a14:foregroundMark x1="70506" y1="7264" x2="83427" y2="8108"/>
                        <a14:foregroundMark x1="83427" y1="8108" x2="89466" y2="22382"/>
                        <a14:foregroundMark x1="89466" y1="22382" x2="89888" y2="38514"/>
                        <a14:foregroundMark x1="89888" y1="38514" x2="87781" y2="19257"/>
                        <a14:foregroundMark x1="87781" y1="19257" x2="79073" y2="14020"/>
                        <a14:foregroundMark x1="79073" y1="14020" x2="68118" y2="10473"/>
                        <a14:foregroundMark x1="68118" y1="10473" x2="40730" y2="20861"/>
                        <a14:foregroundMark x1="40730" y1="20861" x2="28792" y2="20946"/>
                        <a14:foregroundMark x1="28792" y1="20946" x2="11798" y2="32686"/>
                        <a14:foregroundMark x1="11798" y1="32686" x2="8287" y2="38091"/>
                        <a14:foregroundMark x1="3792" y1="24324" x2="3371" y2="21622"/>
                        <a14:foregroundMark x1="27809" y1="7348" x2="38624" y2="4307"/>
                        <a14:foregroundMark x1="38624" y1="4307" x2="45506" y2="7517"/>
                        <a14:foregroundMark x1="59691" y1="1943" x2="63483" y2="1943"/>
                        <a14:foregroundMark x1="26545" y1="82348" x2="16713" y2="86064"/>
                        <a14:foregroundMark x1="16713" y1="86064" x2="24438" y2="92905"/>
                        <a14:foregroundMark x1="24438" y1="92905" x2="50702" y2="97044"/>
                        <a14:foregroundMark x1="50702" y1="97044" x2="62219" y2="95017"/>
                        <a14:foregroundMark x1="62219" y1="95017" x2="68258" y2="87753"/>
                        <a14:foregroundMark x1="51545" y1="99324" x2="53792" y2="979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8141" y="4412035"/>
            <a:ext cx="1459151" cy="24264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66455D0-F85A-B00E-CECD-2635DB11860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580" r="5813"/>
          <a:stretch/>
        </p:blipFill>
        <p:spPr>
          <a:xfrm>
            <a:off x="7221249" y="4101800"/>
            <a:ext cx="2809466" cy="27613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0C8C999-3A8D-1BF6-F0D2-5AD2D26D98E0}"/>
              </a:ext>
            </a:extLst>
          </p:cNvPr>
          <p:cNvSpPr txBox="1"/>
          <p:nvPr/>
        </p:nvSpPr>
        <p:spPr>
          <a:xfrm>
            <a:off x="1" y="659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A/H3N2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E2D645-4DF8-DFB0-0922-C86B2A368E9B}"/>
              </a:ext>
            </a:extLst>
          </p:cNvPr>
          <p:cNvSpPr txBox="1"/>
          <p:nvPr/>
        </p:nvSpPr>
        <p:spPr>
          <a:xfrm>
            <a:off x="2662420" y="5163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6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DCD18C-FD90-DEB0-D1BB-9CA78FE4CC4D}"/>
              </a:ext>
            </a:extLst>
          </p:cNvPr>
          <p:cNvSpPr txBox="1"/>
          <p:nvPr/>
        </p:nvSpPr>
        <p:spPr>
          <a:xfrm>
            <a:off x="2768610" y="20441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6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EEB8AD-5467-8E67-A24F-61D6F1463F12}"/>
              </a:ext>
            </a:extLst>
          </p:cNvPr>
          <p:cNvSpPr txBox="1"/>
          <p:nvPr/>
        </p:nvSpPr>
        <p:spPr>
          <a:xfrm>
            <a:off x="3574789" y="84026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D38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E914B9-0F55-0AD8-66F1-4083B2B55B58}"/>
              </a:ext>
            </a:extLst>
          </p:cNvPr>
          <p:cNvSpPr txBox="1"/>
          <p:nvPr/>
        </p:nvSpPr>
        <p:spPr>
          <a:xfrm>
            <a:off x="4219171" y="134250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D38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156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020FCA-88F1-1D7F-DB4F-C27851AB0DBD}"/>
              </a:ext>
            </a:extLst>
          </p:cNvPr>
          <p:cNvCxnSpPr>
            <a:cxnSpLocks/>
          </p:cNvCxnSpPr>
          <p:nvPr/>
        </p:nvCxnSpPr>
        <p:spPr>
          <a:xfrm flipH="1">
            <a:off x="3930877" y="1651000"/>
            <a:ext cx="399823" cy="264045"/>
          </a:xfrm>
          <a:prstGeom prst="line">
            <a:avLst/>
          </a:prstGeom>
          <a:ln>
            <a:solidFill>
              <a:srgbClr val="FD385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67B6AB-42AE-4BD5-CFE9-8E9601DC8E5B}"/>
              </a:ext>
            </a:extLst>
          </p:cNvPr>
          <p:cNvSpPr txBox="1"/>
          <p:nvPr/>
        </p:nvSpPr>
        <p:spPr>
          <a:xfrm>
            <a:off x="5392244" y="0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A/H1N1pdm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EA37B5-081E-DA28-9E81-D5FFD825E12B}"/>
              </a:ext>
            </a:extLst>
          </p:cNvPr>
          <p:cNvSpPr txBox="1"/>
          <p:nvPr/>
        </p:nvSpPr>
        <p:spPr>
          <a:xfrm>
            <a:off x="1722187" y="280229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4D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2771F0-4DF9-42E4-EAAB-0E57E829171B}"/>
              </a:ext>
            </a:extLst>
          </p:cNvPr>
          <p:cNvSpPr txBox="1"/>
          <p:nvPr/>
        </p:nvSpPr>
        <p:spPr>
          <a:xfrm>
            <a:off x="1654447" y="32886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4D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750A94-2D01-BBE6-B49B-26D37897CC07}"/>
              </a:ext>
            </a:extLst>
          </p:cNvPr>
          <p:cNvSpPr txBox="1"/>
          <p:nvPr/>
        </p:nvSpPr>
        <p:spPr>
          <a:xfrm>
            <a:off x="1735424" y="355201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4D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225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4E90A67-860E-A948-A18E-3D2D4B84C073}"/>
              </a:ext>
            </a:extLst>
          </p:cNvPr>
          <p:cNvCxnSpPr>
            <a:cxnSpLocks/>
          </p:cNvCxnSpPr>
          <p:nvPr/>
        </p:nvCxnSpPr>
        <p:spPr>
          <a:xfrm flipH="1">
            <a:off x="2235200" y="3441281"/>
            <a:ext cx="599712" cy="241719"/>
          </a:xfrm>
          <a:prstGeom prst="line">
            <a:avLst/>
          </a:prstGeom>
          <a:ln>
            <a:solidFill>
              <a:srgbClr val="00B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D785A2-6CED-05AE-44FF-0F07F55E87C2}"/>
              </a:ext>
            </a:extLst>
          </p:cNvPr>
          <p:cNvCxnSpPr>
            <a:cxnSpLocks/>
          </p:cNvCxnSpPr>
          <p:nvPr/>
        </p:nvCxnSpPr>
        <p:spPr>
          <a:xfrm flipH="1">
            <a:off x="2133600" y="3307627"/>
            <a:ext cx="650817" cy="159473"/>
          </a:xfrm>
          <a:prstGeom prst="line">
            <a:avLst/>
          </a:prstGeom>
          <a:ln>
            <a:solidFill>
              <a:srgbClr val="00B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87396DA-2981-E532-F031-1CB6BE09A56F}"/>
              </a:ext>
            </a:extLst>
          </p:cNvPr>
          <p:cNvSpPr txBox="1"/>
          <p:nvPr/>
        </p:nvSpPr>
        <p:spPr>
          <a:xfrm>
            <a:off x="4895687" y="246945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B8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138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740121-6C44-2BC3-186C-C45051E85BBA}"/>
              </a:ext>
            </a:extLst>
          </p:cNvPr>
          <p:cNvCxnSpPr>
            <a:cxnSpLocks/>
          </p:cNvCxnSpPr>
          <p:nvPr/>
        </p:nvCxnSpPr>
        <p:spPr>
          <a:xfrm flipH="1">
            <a:off x="3557967" y="2730500"/>
            <a:ext cx="1420433" cy="708793"/>
          </a:xfrm>
          <a:prstGeom prst="line">
            <a:avLst/>
          </a:prstGeom>
          <a:ln>
            <a:solidFill>
              <a:srgbClr val="FB8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81D3B34-A3A1-5E71-AD15-04B241ED3A28}"/>
              </a:ext>
            </a:extLst>
          </p:cNvPr>
          <p:cNvSpPr txBox="1"/>
          <p:nvPr/>
        </p:nvSpPr>
        <p:spPr>
          <a:xfrm>
            <a:off x="1792975" y="21691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C35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527B98-BCBE-BA6D-31BB-7BD2D1AF85EA}"/>
              </a:ext>
            </a:extLst>
          </p:cNvPr>
          <p:cNvSpPr txBox="1"/>
          <p:nvPr/>
        </p:nvSpPr>
        <p:spPr>
          <a:xfrm>
            <a:off x="1716774" y="178755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C35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603441-902A-31F0-6937-81900217F606}"/>
              </a:ext>
            </a:extLst>
          </p:cNvPr>
          <p:cNvSpPr txBox="1"/>
          <p:nvPr/>
        </p:nvSpPr>
        <p:spPr>
          <a:xfrm>
            <a:off x="2033284" y="152539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C35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34D7E8D-5507-8873-AB04-107AED03DAF1}"/>
              </a:ext>
            </a:extLst>
          </p:cNvPr>
          <p:cNvSpPr txBox="1"/>
          <p:nvPr/>
        </p:nvSpPr>
        <p:spPr>
          <a:xfrm>
            <a:off x="2328161" y="132252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C35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FE1A6D-127A-3FBD-F8E1-6FA56AE6527D}"/>
              </a:ext>
            </a:extLst>
          </p:cNvPr>
          <p:cNvSpPr txBox="1"/>
          <p:nvPr/>
        </p:nvSpPr>
        <p:spPr>
          <a:xfrm>
            <a:off x="2625554" y="109455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C35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195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7F56D21-EDF5-38F4-FA79-E01134A8203B}"/>
              </a:ext>
            </a:extLst>
          </p:cNvPr>
          <p:cNvCxnSpPr>
            <a:cxnSpLocks/>
          </p:cNvCxnSpPr>
          <p:nvPr/>
        </p:nvCxnSpPr>
        <p:spPr>
          <a:xfrm flipH="1" flipV="1">
            <a:off x="2503513" y="1814735"/>
            <a:ext cx="519087" cy="306165"/>
          </a:xfrm>
          <a:prstGeom prst="line">
            <a:avLst/>
          </a:prstGeom>
          <a:ln>
            <a:solidFill>
              <a:srgbClr val="9C35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82E8AD9-181B-8332-24A7-8A92F583A392}"/>
              </a:ext>
            </a:extLst>
          </p:cNvPr>
          <p:cNvCxnSpPr>
            <a:cxnSpLocks/>
          </p:cNvCxnSpPr>
          <p:nvPr/>
        </p:nvCxnSpPr>
        <p:spPr>
          <a:xfrm flipH="1" flipV="1">
            <a:off x="2229584" y="2031326"/>
            <a:ext cx="640616" cy="305474"/>
          </a:xfrm>
          <a:prstGeom prst="line">
            <a:avLst/>
          </a:prstGeom>
          <a:ln>
            <a:solidFill>
              <a:srgbClr val="9C35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C428718-77EF-9435-33FB-43542DC41C28}"/>
              </a:ext>
            </a:extLst>
          </p:cNvPr>
          <p:cNvCxnSpPr>
            <a:cxnSpLocks/>
          </p:cNvCxnSpPr>
          <p:nvPr/>
        </p:nvCxnSpPr>
        <p:spPr>
          <a:xfrm flipH="1" flipV="1">
            <a:off x="2296251" y="2416377"/>
            <a:ext cx="319949" cy="187123"/>
          </a:xfrm>
          <a:prstGeom prst="line">
            <a:avLst/>
          </a:prstGeom>
          <a:ln>
            <a:solidFill>
              <a:srgbClr val="9C35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AF4125-3E02-DEBC-CF20-BAAF59B07ACF}"/>
              </a:ext>
            </a:extLst>
          </p:cNvPr>
          <p:cNvCxnSpPr>
            <a:cxnSpLocks/>
          </p:cNvCxnSpPr>
          <p:nvPr/>
        </p:nvCxnSpPr>
        <p:spPr>
          <a:xfrm flipH="1" flipV="1">
            <a:off x="2792573" y="1628170"/>
            <a:ext cx="318927" cy="327630"/>
          </a:xfrm>
          <a:prstGeom prst="line">
            <a:avLst/>
          </a:prstGeom>
          <a:ln>
            <a:solidFill>
              <a:srgbClr val="9C35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6680184-6E22-B33F-5115-76DCD052FDF3}"/>
              </a:ext>
            </a:extLst>
          </p:cNvPr>
          <p:cNvCxnSpPr>
            <a:cxnSpLocks/>
          </p:cNvCxnSpPr>
          <p:nvPr/>
        </p:nvCxnSpPr>
        <p:spPr>
          <a:xfrm flipH="1" flipV="1">
            <a:off x="2957669" y="1437674"/>
            <a:ext cx="342268" cy="433115"/>
          </a:xfrm>
          <a:prstGeom prst="line">
            <a:avLst/>
          </a:prstGeom>
          <a:ln>
            <a:solidFill>
              <a:srgbClr val="9C35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7AE4068-BEC9-F2CA-8083-7E67FE798C89}"/>
              </a:ext>
            </a:extLst>
          </p:cNvPr>
          <p:cNvCxnSpPr>
            <a:cxnSpLocks/>
          </p:cNvCxnSpPr>
          <p:nvPr/>
        </p:nvCxnSpPr>
        <p:spPr>
          <a:xfrm flipH="1">
            <a:off x="2426803" y="413359"/>
            <a:ext cx="416605" cy="194661"/>
          </a:xfrm>
          <a:prstGeom prst="line">
            <a:avLst/>
          </a:prstGeom>
          <a:ln>
            <a:solidFill>
              <a:srgbClr val="006E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95DD5F8-88BC-8E7A-64B4-EE4F63ECE688}"/>
              </a:ext>
            </a:extLst>
          </p:cNvPr>
          <p:cNvCxnSpPr>
            <a:cxnSpLocks/>
          </p:cNvCxnSpPr>
          <p:nvPr/>
        </p:nvCxnSpPr>
        <p:spPr>
          <a:xfrm flipH="1" flipV="1">
            <a:off x="2506518" y="647122"/>
            <a:ext cx="220337" cy="29568"/>
          </a:xfrm>
          <a:prstGeom prst="line">
            <a:avLst/>
          </a:prstGeom>
          <a:ln>
            <a:solidFill>
              <a:srgbClr val="006E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C38E755-67CF-98B5-E9EC-997D8853E67B}"/>
              </a:ext>
            </a:extLst>
          </p:cNvPr>
          <p:cNvSpPr txBox="1"/>
          <p:nvPr/>
        </p:nvSpPr>
        <p:spPr>
          <a:xfrm>
            <a:off x="6583926" y="242025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4D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6FA3DB5-D9AA-4FA2-46D1-FA6C07B3CB1A}"/>
              </a:ext>
            </a:extLst>
          </p:cNvPr>
          <p:cNvSpPr txBox="1"/>
          <p:nvPr/>
        </p:nvSpPr>
        <p:spPr>
          <a:xfrm>
            <a:off x="6831872" y="2748378"/>
            <a:ext cx="56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4D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222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E5AD357-A0B4-55B5-7CB5-52A87EF48206}"/>
              </a:ext>
            </a:extLst>
          </p:cNvPr>
          <p:cNvCxnSpPr>
            <a:cxnSpLocks/>
          </p:cNvCxnSpPr>
          <p:nvPr/>
        </p:nvCxnSpPr>
        <p:spPr>
          <a:xfrm flipH="1">
            <a:off x="7317882" y="2590800"/>
            <a:ext cx="264018" cy="274404"/>
          </a:xfrm>
          <a:prstGeom prst="line">
            <a:avLst/>
          </a:prstGeom>
          <a:ln>
            <a:solidFill>
              <a:srgbClr val="00B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52CBE9F-82FD-A7FD-8719-150CD96F0C33}"/>
              </a:ext>
            </a:extLst>
          </p:cNvPr>
          <p:cNvCxnSpPr>
            <a:cxnSpLocks/>
          </p:cNvCxnSpPr>
          <p:nvPr/>
        </p:nvCxnSpPr>
        <p:spPr>
          <a:xfrm flipH="1">
            <a:off x="7076965" y="2379585"/>
            <a:ext cx="450191" cy="235143"/>
          </a:xfrm>
          <a:prstGeom prst="line">
            <a:avLst/>
          </a:prstGeom>
          <a:ln>
            <a:solidFill>
              <a:srgbClr val="00B4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10389AF-0604-BA4E-2D52-87FAE06F81D3}"/>
              </a:ext>
            </a:extLst>
          </p:cNvPr>
          <p:cNvSpPr txBox="1"/>
          <p:nvPr/>
        </p:nvSpPr>
        <p:spPr>
          <a:xfrm>
            <a:off x="7124874" y="98428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C35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187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E64E980-D709-07C0-FEC1-EE3111B56A7A}"/>
              </a:ext>
            </a:extLst>
          </p:cNvPr>
          <p:cNvSpPr txBox="1"/>
          <p:nvPr/>
        </p:nvSpPr>
        <p:spPr>
          <a:xfrm>
            <a:off x="8168387" y="50556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C35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191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40A8F98-3582-570D-7922-04AD07D08FBA}"/>
              </a:ext>
            </a:extLst>
          </p:cNvPr>
          <p:cNvCxnSpPr>
            <a:cxnSpLocks/>
          </p:cNvCxnSpPr>
          <p:nvPr/>
        </p:nvCxnSpPr>
        <p:spPr>
          <a:xfrm flipH="1" flipV="1">
            <a:off x="7598440" y="1209600"/>
            <a:ext cx="368306" cy="152236"/>
          </a:xfrm>
          <a:prstGeom prst="line">
            <a:avLst/>
          </a:prstGeom>
          <a:ln>
            <a:solidFill>
              <a:srgbClr val="9C35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F2E1C62-A58A-C0E0-665C-39C2DF35E22F}"/>
              </a:ext>
            </a:extLst>
          </p:cNvPr>
          <p:cNvCxnSpPr>
            <a:cxnSpLocks/>
          </p:cNvCxnSpPr>
          <p:nvPr/>
        </p:nvCxnSpPr>
        <p:spPr>
          <a:xfrm flipH="1" flipV="1">
            <a:off x="8436979" y="840268"/>
            <a:ext cx="52914" cy="553556"/>
          </a:xfrm>
          <a:prstGeom prst="line">
            <a:avLst/>
          </a:prstGeom>
          <a:ln>
            <a:solidFill>
              <a:srgbClr val="9C35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FDC3D30C-B06E-760E-4357-CAF51FFF2907}"/>
              </a:ext>
            </a:extLst>
          </p:cNvPr>
          <p:cNvSpPr txBox="1"/>
          <p:nvPr/>
        </p:nvSpPr>
        <p:spPr>
          <a:xfrm>
            <a:off x="9265985" y="76365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B8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127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1A60A34-E488-13DE-3343-8F565DCA530A}"/>
              </a:ext>
            </a:extLst>
          </p:cNvPr>
          <p:cNvCxnSpPr>
            <a:cxnSpLocks/>
          </p:cNvCxnSpPr>
          <p:nvPr/>
        </p:nvCxnSpPr>
        <p:spPr>
          <a:xfrm flipH="1">
            <a:off x="9322716" y="1094560"/>
            <a:ext cx="133039" cy="346505"/>
          </a:xfrm>
          <a:prstGeom prst="line">
            <a:avLst/>
          </a:prstGeom>
          <a:ln>
            <a:solidFill>
              <a:srgbClr val="FB85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E413437-4593-04CF-BAED-23663F0BFC1D}"/>
              </a:ext>
            </a:extLst>
          </p:cNvPr>
          <p:cNvSpPr txBox="1"/>
          <p:nvPr/>
        </p:nvSpPr>
        <p:spPr>
          <a:xfrm>
            <a:off x="7089557" y="498666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C35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DA7D857-D29F-2433-F130-3EB3007F4E21}"/>
              </a:ext>
            </a:extLst>
          </p:cNvPr>
          <p:cNvSpPr txBox="1"/>
          <p:nvPr/>
        </p:nvSpPr>
        <p:spPr>
          <a:xfrm>
            <a:off x="8031973" y="428849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C35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197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C90208D-2674-4EBE-A4E1-18FA6E6BCD6E}"/>
              </a:ext>
            </a:extLst>
          </p:cNvPr>
          <p:cNvSpPr txBox="1"/>
          <p:nvPr/>
        </p:nvSpPr>
        <p:spPr>
          <a:xfrm>
            <a:off x="9625287" y="5786829"/>
            <a:ext cx="56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6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141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0938781-1B12-CD88-5E32-9BE36BB5F049}"/>
              </a:ext>
            </a:extLst>
          </p:cNvPr>
          <p:cNvCxnSpPr>
            <a:cxnSpLocks/>
          </p:cNvCxnSpPr>
          <p:nvPr/>
        </p:nvCxnSpPr>
        <p:spPr>
          <a:xfrm flipH="1">
            <a:off x="9096477" y="6006534"/>
            <a:ext cx="608652" cy="0"/>
          </a:xfrm>
          <a:prstGeom prst="line">
            <a:avLst/>
          </a:prstGeom>
          <a:ln>
            <a:solidFill>
              <a:srgbClr val="006E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FBEA759D-59F4-E6B4-1819-BCD6CD7E723A}"/>
              </a:ext>
            </a:extLst>
          </p:cNvPr>
          <p:cNvSpPr txBox="1"/>
          <p:nvPr/>
        </p:nvSpPr>
        <p:spPr>
          <a:xfrm>
            <a:off x="24440" y="3994873"/>
            <a:ext cx="897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B/Vic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A86D7A0-0AE0-36C5-811B-0952DDD6EF34}"/>
              </a:ext>
            </a:extLst>
          </p:cNvPr>
          <p:cNvSpPr txBox="1"/>
          <p:nvPr/>
        </p:nvSpPr>
        <p:spPr>
          <a:xfrm>
            <a:off x="1635248" y="507427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C35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F943AEF-6CA5-AF8E-D6C7-E319617ED8B1}"/>
              </a:ext>
            </a:extLst>
          </p:cNvPr>
          <p:cNvSpPr txBox="1"/>
          <p:nvPr/>
        </p:nvSpPr>
        <p:spPr>
          <a:xfrm>
            <a:off x="2321559" y="433352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C35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198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586AACB-60E5-1D5C-FE98-F07E216DA798}"/>
              </a:ext>
            </a:extLst>
          </p:cNvPr>
          <p:cNvSpPr txBox="1"/>
          <p:nvPr/>
        </p:nvSpPr>
        <p:spPr>
          <a:xfrm>
            <a:off x="3934127" y="487462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6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141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7048B06-28B7-5038-A491-CEDB378FA351}"/>
              </a:ext>
            </a:extLst>
          </p:cNvPr>
          <p:cNvCxnSpPr>
            <a:cxnSpLocks/>
          </p:cNvCxnSpPr>
          <p:nvPr/>
        </p:nvCxnSpPr>
        <p:spPr>
          <a:xfrm flipH="1">
            <a:off x="3469710" y="5107527"/>
            <a:ext cx="552323" cy="441503"/>
          </a:xfrm>
          <a:prstGeom prst="line">
            <a:avLst/>
          </a:prstGeom>
          <a:ln>
            <a:solidFill>
              <a:srgbClr val="006E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B21D49E-9E00-A273-B0EE-9D9B06824622}"/>
              </a:ext>
            </a:extLst>
          </p:cNvPr>
          <p:cNvSpPr txBox="1"/>
          <p:nvPr/>
        </p:nvSpPr>
        <p:spPr>
          <a:xfrm>
            <a:off x="5565201" y="3994873"/>
            <a:ext cx="1085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B/Yam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2CA2BB-073E-B7C1-E093-1B38CC3DE8B6}"/>
              </a:ext>
            </a:extLst>
          </p:cNvPr>
          <p:cNvSpPr txBox="1"/>
          <p:nvPr/>
        </p:nvSpPr>
        <p:spPr>
          <a:xfrm>
            <a:off x="4675875" y="19532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C35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F249D2-7950-F1CB-5C87-BB8A256A0751}"/>
              </a:ext>
            </a:extLst>
          </p:cNvPr>
          <p:cNvCxnSpPr>
            <a:cxnSpLocks/>
          </p:cNvCxnSpPr>
          <p:nvPr/>
        </p:nvCxnSpPr>
        <p:spPr>
          <a:xfrm flipH="1">
            <a:off x="3251200" y="2171700"/>
            <a:ext cx="1498600" cy="533400"/>
          </a:xfrm>
          <a:prstGeom prst="line">
            <a:avLst/>
          </a:prstGeom>
          <a:ln>
            <a:solidFill>
              <a:srgbClr val="9C35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FFEB075-AC17-E4FF-DC5C-09E8BB13D2E0}"/>
              </a:ext>
            </a:extLst>
          </p:cNvPr>
          <p:cNvSpPr txBox="1"/>
          <p:nvPr/>
        </p:nvSpPr>
        <p:spPr>
          <a:xfrm>
            <a:off x="3066053" y="93380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C35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196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36DAC6-8AA4-0287-AD22-D0DA20DF1B0C}"/>
              </a:ext>
            </a:extLst>
          </p:cNvPr>
          <p:cNvCxnSpPr>
            <a:cxnSpLocks/>
          </p:cNvCxnSpPr>
          <p:nvPr/>
        </p:nvCxnSpPr>
        <p:spPr>
          <a:xfrm flipV="1">
            <a:off x="3335538" y="1264397"/>
            <a:ext cx="0" cy="351461"/>
          </a:xfrm>
          <a:prstGeom prst="line">
            <a:avLst/>
          </a:prstGeom>
          <a:ln>
            <a:solidFill>
              <a:srgbClr val="9C358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A white structure with colorful dots&#10;&#10;Description automatically generated with medium confidence">
            <a:extLst>
              <a:ext uri="{FF2B5EF4-FFF2-40B4-BE49-F238E27FC236}">
                <a16:creationId xmlns:a16="http://schemas.microsoft.com/office/drawing/2014/main" id="{9F821A50-6815-8959-91BD-C1DD71EE1B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925" b="95822" l="2847" r="92825">
                        <a14:foregroundMark x1="71868" y1="14763" x2="67198" y2="7660"/>
                        <a14:foregroundMark x1="67198" y1="7660" x2="55011" y2="4596"/>
                        <a14:foregroundMark x1="55011" y1="4596" x2="46241" y2="9540"/>
                        <a14:foregroundMark x1="46241" y1="9540" x2="22210" y2="14763"/>
                        <a14:foregroundMark x1="22210" y1="14763" x2="12415" y2="20404"/>
                        <a14:foregroundMark x1="12415" y1="20404" x2="5467" y2="27646"/>
                        <a14:foregroundMark x1="5467" y1="27646" x2="11845" y2="35585"/>
                        <a14:foregroundMark x1="11845" y1="35585" x2="9453" y2="43733"/>
                        <a14:foregroundMark x1="9453" y1="43733" x2="19818" y2="49443"/>
                        <a14:foregroundMark x1="19818" y1="49443" x2="24601" y2="56616"/>
                        <a14:foregroundMark x1="24601" y1="56616" x2="18679" y2="64763"/>
                        <a14:foregroundMark x1="18679" y1="64763" x2="18907" y2="75209"/>
                        <a14:foregroundMark x1="18907" y1="75209" x2="30752" y2="89694"/>
                        <a14:foregroundMark x1="30752" y1="89694" x2="39977" y2="94708"/>
                        <a14:foregroundMark x1="39977" y1="94708" x2="64579" y2="90529"/>
                        <a14:foregroundMark x1="64579" y1="90529" x2="68109" y2="83078"/>
                        <a14:foregroundMark x1="68109" y1="83078" x2="75399" y2="75836"/>
                        <a14:foregroundMark x1="75399" y1="75836" x2="77107" y2="68942"/>
                        <a14:foregroundMark x1="77107" y1="68942" x2="74601" y2="61421"/>
                        <a14:foregroundMark x1="74601" y1="61421" x2="90547" y2="32799"/>
                        <a14:foregroundMark x1="90547" y1="32799" x2="83485" y2="18384"/>
                        <a14:foregroundMark x1="83485" y1="18384" x2="72096" y2="15529"/>
                        <a14:foregroundMark x1="72096" y1="15529" x2="71868" y2="15320"/>
                        <a14:foregroundMark x1="35194" y1="92758" x2="66173" y2="90042"/>
                        <a14:foregroundMark x1="50342" y1="95891" x2="45558" y2="94081"/>
                        <a14:foregroundMark x1="76651" y1="64136" x2="75171" y2="58983"/>
                        <a14:foregroundMark x1="86788" y1="38928" x2="89749" y2="34331"/>
                        <a14:foregroundMark x1="88041" y1="37047" x2="87130" y2="37813"/>
                        <a14:foregroundMark x1="92825" y1="39972" x2="88952" y2="35237"/>
                        <a14:foregroundMark x1="62870" y1="7312" x2="53531" y2="2925"/>
                        <a14:foregroundMark x1="53531" y1="2925" x2="51253" y2="7103"/>
                        <a14:foregroundMark x1="3759" y1="22493" x2="4100" y2="22632"/>
                        <a14:foregroundMark x1="6492" y1="22493" x2="8542" y2="29248"/>
                        <a14:foregroundMark x1="2847" y1="28343" x2="3417" y2="26880"/>
                        <a14:foregroundMark x1="3417" y1="23747" x2="5581" y2="28691"/>
                        <a14:foregroundMark x1="2847" y1="23538" x2="7631" y2="21518"/>
                        <a14:backgroundMark x1="1139" y1="44777" x2="8884" y2="39136"/>
                        <a14:backgroundMark x1="8884" y1="39136" x2="7631" y2="32033"/>
                        <a14:backgroundMark x1="7631" y1="32033" x2="4929" y2="28795"/>
                        <a14:backgroundMark x1="7441" y1="20864" x2="23462" y2="8217"/>
                        <a14:backgroundMark x1="23462" y1="8217" x2="35080" y2="8008"/>
                        <a14:backgroundMark x1="35080" y1="8008" x2="54897" y2="0"/>
                      </a14:backgroundRemoval>
                    </a14:imgEffect>
                  </a14:imgLayer>
                </a14:imgProps>
              </a:ext>
            </a:extLst>
          </a:blip>
          <a:srcRect r="4220"/>
          <a:stretch/>
        </p:blipFill>
        <p:spPr>
          <a:xfrm>
            <a:off x="12526" y="638828"/>
            <a:ext cx="1653436" cy="2823398"/>
          </a:xfrm>
          <a:prstGeom prst="rect">
            <a:avLst/>
          </a:prstGeom>
        </p:spPr>
      </p:pic>
      <p:pic>
        <p:nvPicPr>
          <p:cNvPr id="57" name="Picture 56" descr="A white structure with colorful objects&#10;&#10;Description automatically generated with medium confidence">
            <a:extLst>
              <a:ext uri="{FF2B5EF4-FFF2-40B4-BE49-F238E27FC236}">
                <a16:creationId xmlns:a16="http://schemas.microsoft.com/office/drawing/2014/main" id="{8D03997F-1D75-C480-C8B1-A99EE08FAB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144" b="97165" l="3528" r="93796">
                        <a14:foregroundMark x1="35280" y1="6224" x2="21290" y2="6432"/>
                        <a14:foregroundMark x1="21290" y1="6432" x2="5718" y2="17911"/>
                        <a14:foregroundMark x1="5718" y1="17911" x2="8516" y2="26349"/>
                        <a14:foregroundMark x1="8516" y1="26349" x2="2555" y2="33610"/>
                        <a14:foregroundMark x1="2555" y1="33610" x2="17032" y2="53665"/>
                        <a14:foregroundMark x1="17032" y1="53665" x2="10949" y2="60097"/>
                        <a14:foregroundMark x1="10949" y1="60097" x2="4988" y2="75657"/>
                        <a14:foregroundMark x1="4988" y1="75657" x2="6934" y2="83679"/>
                        <a14:foregroundMark x1="6934" y1="83679" x2="36861" y2="96819"/>
                        <a14:foregroundMark x1="36861" y1="96819" x2="50973" y2="97580"/>
                        <a14:foregroundMark x1="50973" y1="97580" x2="62895" y2="92946"/>
                        <a14:foregroundMark x1="62895" y1="92946" x2="75791" y2="69433"/>
                        <a14:foregroundMark x1="75791" y1="69433" x2="75061" y2="62172"/>
                        <a14:foregroundMark x1="75061" y1="62172" x2="94769" y2="28976"/>
                        <a14:foregroundMark x1="94769" y1="28976" x2="88564" y2="13831"/>
                        <a14:foregroundMark x1="88564" y1="13831" x2="79927" y2="8299"/>
                        <a14:foregroundMark x1="79927" y1="8299" x2="75926" y2="2531"/>
                        <a14:foregroundMark x1="72128" y1="2015" x2="50973" y2="8852"/>
                        <a14:foregroundMark x1="50973" y1="8852" x2="37348" y2="7884"/>
                        <a14:foregroundMark x1="37348" y1="7884" x2="35645" y2="7331"/>
                        <a14:foregroundMark x1="3528" y1="18465" x2="6083" y2="21162"/>
                        <a14:foregroundMark x1="14355" y1="18465" x2="16788" y2="35270"/>
                        <a14:foregroundMark x1="16788" y1="35270" x2="15815" y2="42254"/>
                        <a14:foregroundMark x1="15815" y1="42254" x2="21776" y2="50207"/>
                        <a14:foregroundMark x1="21776" y1="50207" x2="19343" y2="78492"/>
                        <a14:foregroundMark x1="19343" y1="78492" x2="29927" y2="86999"/>
                        <a14:foregroundMark x1="29927" y1="86999" x2="40389" y2="91425"/>
                        <a14:foregroundMark x1="40389" y1="91425" x2="47414" y2="98663"/>
                        <a14:foregroundMark x1="56904" y1="96233" x2="60949" y2="94744"/>
                        <a14:foregroundMark x1="60949" y1="94744" x2="62530" y2="69502"/>
                        <a14:foregroundMark x1="62530" y1="69502" x2="83333" y2="24896"/>
                        <a14:foregroundMark x1="83333" y1="24896" x2="76886" y2="7331"/>
                        <a14:foregroundMark x1="76886" y1="7331" x2="68005" y2="2213"/>
                        <a14:foregroundMark x1="68005" y1="2213" x2="56934" y2="7676"/>
                        <a14:foregroundMark x1="56934" y1="7676" x2="27981" y2="10235"/>
                        <a14:foregroundMark x1="27981" y1="10235" x2="15085" y2="14315"/>
                        <a14:foregroundMark x1="15085" y1="14315" x2="12165" y2="19917"/>
                        <a14:foregroundMark x1="18856" y1="93707" x2="27007" y2="92254"/>
                        <a14:foregroundMark x1="49392" y1="97165" x2="54623" y2="96819"/>
                        <a14:foregroundMark x1="92214" y1="33264" x2="93796" y2="30844"/>
                        <a14:backgroundMark x1="51338" y1="4772" x2="25669" y2="2075"/>
                        <a14:backgroundMark x1="25669" y1="2075" x2="13504" y2="6708"/>
                        <a14:backgroundMark x1="13504" y1="6708" x2="5474" y2="12033"/>
                        <a14:backgroundMark x1="5474" y1="12033" x2="852" y2="2144"/>
                        <a14:backgroundMark x1="852" y1="2144" x2="12774" y2="0"/>
                        <a14:backgroundMark x1="12774" y1="0" x2="51582" y2="138"/>
                        <a14:backgroundMark x1="51582" y1="138" x2="65450" y2="0"/>
                        <a14:backgroundMark x1="65450" y1="0" x2="78710" y2="1798"/>
                        <a14:backgroundMark x1="78710" y1="1798" x2="81873" y2="3665"/>
                        <a14:backgroundMark x1="60097" y1="96611" x2="48783" y2="99723"/>
                        <a14:backgroundMark x1="48783" y1="99723" x2="21655" y2="96750"/>
                        <a14:backgroundMark x1="21655" y1="96750" x2="1582" y2="87828"/>
                        <a14:backgroundMark x1="1582" y1="87828" x2="3771" y2="63278"/>
                        <a14:backgroundMark x1="3771" y1="63278" x2="7664" y2="56501"/>
                        <a14:backgroundMark x1="7664" y1="56501" x2="6569" y2="49378"/>
                        <a14:backgroundMark x1="6569" y1="49378" x2="0" y2="486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5642" y="513567"/>
            <a:ext cx="1434801" cy="252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</TotalTime>
  <Words>38</Words>
  <Application>Microsoft Macintosh PowerPoint</Application>
  <PresentationFormat>Custom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Kistler, Katie</dc:creator>
  <cp:lastModifiedBy>Kistler, Katie</cp:lastModifiedBy>
  <cp:revision>5</cp:revision>
  <dcterms:created xsi:type="dcterms:W3CDTF">2024-12-09T23:34:21Z</dcterms:created>
  <dcterms:modified xsi:type="dcterms:W3CDTF">2025-04-15T18:25:03Z</dcterms:modified>
</cp:coreProperties>
</file>